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93" r:id="rId3"/>
    <p:sldId id="281" r:id="rId4"/>
    <p:sldId id="283" r:id="rId5"/>
    <p:sldId id="284" r:id="rId6"/>
    <p:sldId id="286" r:id="rId7"/>
    <p:sldId id="287" r:id="rId8"/>
    <p:sldId id="294" r:id="rId9"/>
    <p:sldId id="268" r:id="rId10"/>
    <p:sldId id="289" r:id="rId11"/>
    <p:sldId id="290" r:id="rId12"/>
    <p:sldId id="291" r:id="rId13"/>
    <p:sldId id="292" r:id="rId14"/>
    <p:sldId id="29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B07-5CE2-428F-9309-F5E25F666F8D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DCEA3-85E1-458A-A3EB-09D7DD0EF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C793-7791-4DD0-AF01-7E831C428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file:///G:\Copy%20of%20tro%20choi%20am%20nhac-lan.ppt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LamChuBoDoi-V.A-2624081%20-%20Part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19.wmf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200709100131479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90550"/>
            <a:ext cx="1447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465af3355410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0825" y="3733800"/>
            <a:ext cx="1349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465af2fb30b7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6200" y="3505200"/>
            <a:ext cx="1349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200709100131479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228600"/>
            <a:ext cx="1371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spcBef>
                <a:spcPct val="10000"/>
              </a:spcBef>
            </a:pPr>
            <a:endParaRPr lang="en-US" altLang="en-US" sz="2000" b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59" name="Picture 11" descr="GARLANBELS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-76200"/>
            <a:ext cx="922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200709100131479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1371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9">
            <a:hlinkClick r:id="rId8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514600" y="3835400"/>
            <a:ext cx="42672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Đề tài: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vi 10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khả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năng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71725" y="5283200"/>
            <a:ext cx="4257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C00000"/>
                </a:solidFill>
              </a:rPr>
              <a:t>Lứa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tuổi</a:t>
            </a:r>
            <a:r>
              <a:rPr lang="en-US" sz="1400" b="1" dirty="0">
                <a:solidFill>
                  <a:srgbClr val="C00000"/>
                </a:solidFill>
              </a:rPr>
              <a:t>: </a:t>
            </a:r>
            <a:r>
              <a:rPr lang="en-US" sz="1400" b="1" dirty="0" err="1">
                <a:solidFill>
                  <a:srgbClr val="C00000"/>
                </a:solidFill>
              </a:rPr>
              <a:t>Mẫu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giáo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Nhỡ</a:t>
            </a:r>
            <a:r>
              <a:rPr lang="en-US" sz="1400" b="1" dirty="0">
                <a:solidFill>
                  <a:srgbClr val="C00000"/>
                </a:solidFill>
              </a:rPr>
              <a:t> (4-5 </a:t>
            </a:r>
            <a:r>
              <a:rPr lang="en-US" sz="1400" b="1" dirty="0" err="1">
                <a:solidFill>
                  <a:srgbClr val="C00000"/>
                </a:solidFill>
              </a:rPr>
              <a:t>tuổi</a:t>
            </a:r>
            <a:r>
              <a:rPr lang="en-US" sz="1400" b="1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GV: </a:t>
            </a:r>
            <a:r>
              <a:rPr lang="en-US" sz="1400" b="1" dirty="0" err="1">
                <a:solidFill>
                  <a:srgbClr val="C00000"/>
                </a:solidFill>
              </a:rPr>
              <a:t>Phùng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Thị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Tuyết</a:t>
            </a:r>
            <a:endParaRPr lang="en-US" sz="1400" b="1" dirty="0">
              <a:solidFill>
                <a:srgbClr val="C00000"/>
              </a:solidFill>
            </a:endParaRP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Email: Phungthituyetvinchool@gmail.com.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SĐT: 0966445493</a:t>
            </a:r>
          </a:p>
          <a:p>
            <a:pPr algn="ctr"/>
            <a:r>
              <a:rPr lang="en-US" sz="1400" b="1" dirty="0" err="1">
                <a:solidFill>
                  <a:srgbClr val="C00000"/>
                </a:solidFill>
              </a:rPr>
              <a:t>Đơn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vị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công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tác</a:t>
            </a:r>
            <a:r>
              <a:rPr lang="en-US" sz="1400" b="1" dirty="0">
                <a:solidFill>
                  <a:srgbClr val="C00000"/>
                </a:solidFill>
              </a:rPr>
              <a:t>: </a:t>
            </a:r>
            <a:r>
              <a:rPr lang="en-US" sz="1400" b="1" dirty="0" err="1">
                <a:solidFill>
                  <a:srgbClr val="C00000"/>
                </a:solidFill>
              </a:rPr>
              <a:t>Trường</a:t>
            </a:r>
            <a:r>
              <a:rPr lang="en-US" sz="1400" b="1" dirty="0">
                <a:solidFill>
                  <a:srgbClr val="C00000"/>
                </a:solidFill>
              </a:rPr>
              <a:t> MN </a:t>
            </a:r>
            <a:r>
              <a:rPr lang="en-US" sz="1400" b="1" dirty="0" err="1">
                <a:solidFill>
                  <a:srgbClr val="C00000"/>
                </a:solidFill>
              </a:rPr>
              <a:t>Gia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Thượng</a:t>
            </a:r>
            <a:endParaRPr lang="en-US" sz="1400" b="1" dirty="0">
              <a:solidFill>
                <a:srgbClr val="C00000"/>
              </a:solidFill>
            </a:endParaRPr>
          </a:p>
          <a:p>
            <a:pPr algn="ctr"/>
            <a:r>
              <a:rPr lang="en-US" sz="1400" b="1" dirty="0" err="1">
                <a:solidFill>
                  <a:srgbClr val="C00000"/>
                </a:solidFill>
              </a:rPr>
              <a:t>Địa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chỉ</a:t>
            </a:r>
            <a:r>
              <a:rPr lang="en-US" sz="1400" b="1" dirty="0">
                <a:solidFill>
                  <a:srgbClr val="C00000"/>
                </a:solidFill>
              </a:rPr>
              <a:t>: </a:t>
            </a:r>
            <a:r>
              <a:rPr lang="en-US" sz="1400" b="1" dirty="0" err="1">
                <a:solidFill>
                  <a:srgbClr val="C00000"/>
                </a:solidFill>
              </a:rPr>
              <a:t>Tổ</a:t>
            </a:r>
            <a:r>
              <a:rPr lang="en-US" sz="1400" b="1" dirty="0">
                <a:solidFill>
                  <a:srgbClr val="C00000"/>
                </a:solidFill>
              </a:rPr>
              <a:t> 18 – </a:t>
            </a:r>
            <a:r>
              <a:rPr lang="en-US" sz="1400" b="1" dirty="0" err="1">
                <a:solidFill>
                  <a:srgbClr val="C00000"/>
                </a:solidFill>
              </a:rPr>
              <a:t>Ngọc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Thụy</a:t>
            </a:r>
            <a:r>
              <a:rPr lang="en-US" sz="1400" b="1" dirty="0">
                <a:solidFill>
                  <a:srgbClr val="C00000"/>
                </a:solidFill>
              </a:rPr>
              <a:t> – Long </a:t>
            </a:r>
            <a:r>
              <a:rPr lang="en-US" sz="1400" b="1" dirty="0" err="1">
                <a:solidFill>
                  <a:srgbClr val="C00000"/>
                </a:solidFill>
              </a:rPr>
              <a:t>Biên</a:t>
            </a:r>
            <a:r>
              <a:rPr lang="en-US" sz="1400" b="1" dirty="0">
                <a:solidFill>
                  <a:srgbClr val="C00000"/>
                </a:solidFill>
              </a:rPr>
              <a:t> –</a:t>
            </a:r>
            <a:r>
              <a:rPr lang="en-US" sz="1400" b="1" dirty="0" err="1">
                <a:solidFill>
                  <a:srgbClr val="C00000"/>
                </a:solidFill>
              </a:rPr>
              <a:t>Hà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Nội</a:t>
            </a:r>
            <a:endParaRPr lang="en-US" sz="1400" b="1" dirty="0">
              <a:solidFill>
                <a:srgbClr val="C00000"/>
              </a:solidFill>
            </a:endParaRPr>
          </a:p>
          <a:p>
            <a:pPr algn="ctr"/>
            <a:r>
              <a:rPr lang="en-US" sz="1400" b="1" dirty="0" err="1">
                <a:solidFill>
                  <a:srgbClr val="C00000"/>
                </a:solidFill>
              </a:rPr>
              <a:t>Năm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học</a:t>
            </a:r>
            <a:r>
              <a:rPr lang="en-US" sz="1400" b="1" dirty="0">
                <a:solidFill>
                  <a:srgbClr val="C00000"/>
                </a:solidFill>
              </a:rPr>
              <a:t>: 2017 -2018</a:t>
            </a:r>
          </a:p>
          <a:p>
            <a:pPr algn="ctr"/>
            <a:endParaRPr lang="en-US" sz="1400" b="1" dirty="0">
              <a:solidFill>
                <a:srgbClr val="C00000"/>
              </a:solidFill>
            </a:endParaRPr>
          </a:p>
          <a:p>
            <a:pPr algn="ctr"/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70038" y="871538"/>
            <a:ext cx="650716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TRƯỜNG MẦM NON GIA THƯỢNG</a:t>
            </a:r>
          </a:p>
        </p:txBody>
      </p:sp>
      <p:pic>
        <p:nvPicPr>
          <p:cNvPr id="19" name="Picture 2" descr="C:\Users\Welcome\Desktop\LOGO MNG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1473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1905000" y="2819400"/>
            <a:ext cx="5105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4000" b="1" i="1" kern="10" dirty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4000" b="1" i="1" kern="10" dirty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4000" b="1" i="1" kern="10" dirty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i="1" kern="10" dirty="0" err="1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4000" b="1" i="1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FFFF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16" grpId="0" animBg="1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438400"/>
            <a:ext cx="1600200" cy="19050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419600"/>
            <a:ext cx="1600200" cy="1905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6934200" y="2438400"/>
            <a:ext cx="1600200" cy="27432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7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"/>
            <a:ext cx="1600200" cy="1905000"/>
          </a:xfrm>
          <a:prstGeom prst="rect">
            <a:avLst/>
          </a:prstGeom>
          <a:noFill/>
        </p:spPr>
      </p:pic>
      <p:pic>
        <p:nvPicPr>
          <p:cNvPr id="1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57200"/>
            <a:ext cx="1600200" cy="1905000"/>
          </a:xfrm>
          <a:prstGeom prst="rect">
            <a:avLst/>
          </a:prstGeom>
          <a:noFill/>
        </p:spPr>
      </p:pic>
      <p:pic>
        <p:nvPicPr>
          <p:cNvPr id="1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57200"/>
            <a:ext cx="1600200" cy="1905000"/>
          </a:xfrm>
          <a:prstGeom prst="rect">
            <a:avLst/>
          </a:prstGeom>
          <a:noFill/>
        </p:spPr>
      </p:pic>
      <p:pic>
        <p:nvPicPr>
          <p:cNvPr id="1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438400"/>
            <a:ext cx="1600200" cy="1905000"/>
          </a:xfrm>
          <a:prstGeom prst="rect">
            <a:avLst/>
          </a:prstGeom>
          <a:noFill/>
        </p:spPr>
      </p:pic>
      <p:pic>
        <p:nvPicPr>
          <p:cNvPr id="1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438400"/>
            <a:ext cx="1600200" cy="1905000"/>
          </a:xfrm>
          <a:prstGeom prst="rect">
            <a:avLst/>
          </a:prstGeom>
          <a:noFill/>
        </p:spPr>
      </p:pic>
      <p:pic>
        <p:nvPicPr>
          <p:cNvPr id="27" name="Picture 6" descr="j03957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667000"/>
            <a:ext cx="1600200" cy="16002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0"/>
            <a:ext cx="1600200" cy="1524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6934200" y="2438400"/>
            <a:ext cx="1600200" cy="25908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8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0"/>
            <a:ext cx="1600200" cy="1600200"/>
          </a:xfrm>
          <a:prstGeom prst="rect">
            <a:avLst/>
          </a:prstGeom>
          <a:noFill/>
        </p:spPr>
      </p:pic>
      <p:pic>
        <p:nvPicPr>
          <p:cNvPr id="1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812472"/>
            <a:ext cx="1600200" cy="1454727"/>
          </a:xfrm>
          <a:prstGeom prst="rect">
            <a:avLst/>
          </a:prstGeom>
          <a:noFill/>
        </p:spPr>
      </p:pic>
      <p:pic>
        <p:nvPicPr>
          <p:cNvPr id="1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739736"/>
            <a:ext cx="1600200" cy="1527464"/>
          </a:xfrm>
          <a:prstGeom prst="rect">
            <a:avLst/>
          </a:prstGeom>
          <a:noFill/>
        </p:spPr>
      </p:pic>
      <p:pic>
        <p:nvPicPr>
          <p:cNvPr id="21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1600200" cy="1524000"/>
          </a:xfrm>
          <a:prstGeom prst="rect">
            <a:avLst/>
          </a:prstGeom>
          <a:noFill/>
        </p:spPr>
      </p:pic>
      <p:pic>
        <p:nvPicPr>
          <p:cNvPr id="2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838200"/>
            <a:ext cx="1600200" cy="1524000"/>
          </a:xfrm>
          <a:prstGeom prst="rect">
            <a:avLst/>
          </a:prstGeom>
          <a:noFill/>
        </p:spPr>
      </p:pic>
      <p:pic>
        <p:nvPicPr>
          <p:cNvPr id="2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838200"/>
            <a:ext cx="1600200" cy="1524000"/>
          </a:xfrm>
          <a:prstGeom prst="rect">
            <a:avLst/>
          </a:prstGeom>
          <a:noFill/>
        </p:spPr>
      </p:pic>
      <p:pic>
        <p:nvPicPr>
          <p:cNvPr id="29" name="Picture 11" descr="GARLANBEL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j03957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667000"/>
            <a:ext cx="1600200" cy="16002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0"/>
            <a:ext cx="1600200" cy="1524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6934200" y="2438400"/>
            <a:ext cx="1600200" cy="25908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9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0"/>
            <a:ext cx="1600200" cy="1600200"/>
          </a:xfrm>
          <a:prstGeom prst="rect">
            <a:avLst/>
          </a:prstGeom>
          <a:noFill/>
        </p:spPr>
      </p:pic>
      <p:pic>
        <p:nvPicPr>
          <p:cNvPr id="1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812472"/>
            <a:ext cx="1600200" cy="1454727"/>
          </a:xfrm>
          <a:prstGeom prst="rect">
            <a:avLst/>
          </a:prstGeom>
          <a:noFill/>
        </p:spPr>
      </p:pic>
      <p:pic>
        <p:nvPicPr>
          <p:cNvPr id="1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739736"/>
            <a:ext cx="1600200" cy="1527464"/>
          </a:xfrm>
          <a:prstGeom prst="rect">
            <a:avLst/>
          </a:prstGeom>
          <a:noFill/>
        </p:spPr>
      </p:pic>
      <p:pic>
        <p:nvPicPr>
          <p:cNvPr id="21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1600200" cy="1524000"/>
          </a:xfrm>
          <a:prstGeom prst="rect">
            <a:avLst/>
          </a:prstGeom>
          <a:noFill/>
        </p:spPr>
      </p:pic>
      <p:pic>
        <p:nvPicPr>
          <p:cNvPr id="2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838200"/>
            <a:ext cx="1600200" cy="1524000"/>
          </a:xfrm>
          <a:prstGeom prst="rect">
            <a:avLst/>
          </a:prstGeom>
          <a:noFill/>
        </p:spPr>
      </p:pic>
      <p:pic>
        <p:nvPicPr>
          <p:cNvPr id="2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838200"/>
            <a:ext cx="1600200" cy="1524000"/>
          </a:xfrm>
          <a:prstGeom prst="rect">
            <a:avLst/>
          </a:prstGeom>
          <a:noFill/>
        </p:spPr>
      </p:pic>
      <p:pic>
        <p:nvPicPr>
          <p:cNvPr id="20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572000"/>
            <a:ext cx="1600200" cy="1524000"/>
          </a:xfrm>
          <a:prstGeom prst="rect">
            <a:avLst/>
          </a:prstGeom>
          <a:noFill/>
        </p:spPr>
      </p:pic>
      <p:pic>
        <p:nvPicPr>
          <p:cNvPr id="23" name="Picture 11" descr="GARLANBEL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j03957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685800"/>
            <a:ext cx="1295400" cy="1295400"/>
          </a:xfrm>
          <a:prstGeom prst="rect">
            <a:avLst/>
          </a:prstGeom>
          <a:noFill/>
        </p:spPr>
      </p:pic>
      <p:sp>
        <p:nvSpPr>
          <p:cNvPr id="22" name="Decagon 21"/>
          <p:cNvSpPr/>
          <p:nvPr/>
        </p:nvSpPr>
        <p:spPr>
          <a:xfrm>
            <a:off x="6172200" y="2286000"/>
            <a:ext cx="1981200" cy="2133600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smtClean="0">
                <a:solidFill>
                  <a:srgbClr val="FF0000"/>
                </a:solidFill>
              </a:rPr>
              <a:t>10</a:t>
            </a:r>
            <a:endParaRPr lang="en-US" sz="10000" dirty="0">
              <a:solidFill>
                <a:srgbClr val="FF0000"/>
              </a:solidFill>
            </a:endParaRPr>
          </a:p>
        </p:txBody>
      </p:sp>
      <p:pic>
        <p:nvPicPr>
          <p:cNvPr id="23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685800"/>
            <a:ext cx="1295400" cy="1295400"/>
          </a:xfrm>
          <a:prstGeom prst="rect">
            <a:avLst/>
          </a:prstGeom>
          <a:noFill/>
        </p:spPr>
      </p:pic>
      <p:pic>
        <p:nvPicPr>
          <p:cNvPr id="2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685800"/>
            <a:ext cx="1295400" cy="1295400"/>
          </a:xfrm>
          <a:prstGeom prst="rect">
            <a:avLst/>
          </a:prstGeom>
          <a:noFill/>
        </p:spPr>
      </p:pic>
      <p:pic>
        <p:nvPicPr>
          <p:cNvPr id="2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057400"/>
            <a:ext cx="1295400" cy="1295400"/>
          </a:xfrm>
          <a:prstGeom prst="rect">
            <a:avLst/>
          </a:prstGeom>
          <a:noFill/>
        </p:spPr>
      </p:pic>
      <p:pic>
        <p:nvPicPr>
          <p:cNvPr id="31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057400"/>
            <a:ext cx="1295400" cy="1295400"/>
          </a:xfrm>
          <a:prstGeom prst="rect">
            <a:avLst/>
          </a:prstGeom>
          <a:noFill/>
        </p:spPr>
      </p:pic>
      <p:pic>
        <p:nvPicPr>
          <p:cNvPr id="32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057400"/>
            <a:ext cx="1295400" cy="1295400"/>
          </a:xfrm>
          <a:prstGeom prst="rect">
            <a:avLst/>
          </a:prstGeom>
          <a:noFill/>
        </p:spPr>
      </p:pic>
      <p:pic>
        <p:nvPicPr>
          <p:cNvPr id="33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429000"/>
            <a:ext cx="1295400" cy="1295400"/>
          </a:xfrm>
          <a:prstGeom prst="rect">
            <a:avLst/>
          </a:prstGeom>
          <a:noFill/>
        </p:spPr>
      </p:pic>
      <p:pic>
        <p:nvPicPr>
          <p:cNvPr id="3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429000"/>
            <a:ext cx="1295400" cy="1295400"/>
          </a:xfrm>
          <a:prstGeom prst="rect">
            <a:avLst/>
          </a:prstGeom>
          <a:noFill/>
        </p:spPr>
      </p:pic>
      <p:pic>
        <p:nvPicPr>
          <p:cNvPr id="3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429000"/>
            <a:ext cx="1295400" cy="1295400"/>
          </a:xfrm>
          <a:prstGeom prst="rect">
            <a:avLst/>
          </a:prstGeom>
          <a:noFill/>
        </p:spPr>
      </p:pic>
      <p:pic>
        <p:nvPicPr>
          <p:cNvPr id="3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800600"/>
            <a:ext cx="1295400" cy="1295400"/>
          </a:xfrm>
          <a:prstGeom prst="rect">
            <a:avLst/>
          </a:prstGeom>
          <a:noFill/>
        </p:spPr>
      </p:pic>
      <p:pic>
        <p:nvPicPr>
          <p:cNvPr id="38" name="Picture 11" descr="GARLANBEL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j03957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BABY 1 (22)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70866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Giờ học kết thúc rồi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457200" y="4038600"/>
            <a:ext cx="8229600" cy="2025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86" name="Picture 6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</p:spPr>
      </p:pic>
      <p:pic>
        <p:nvPicPr>
          <p:cNvPr id="20487" name="Picture 7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0"/>
            <a:ext cx="1981200" cy="1936750"/>
          </a:xfrm>
          <a:prstGeom prst="rect">
            <a:avLst/>
          </a:prstGeom>
          <a:noFill/>
        </p:spPr>
      </p:pic>
      <p:pic>
        <p:nvPicPr>
          <p:cNvPr id="20488" name="Picture 8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7938"/>
            <a:ext cx="1295400" cy="1266825"/>
          </a:xfrm>
          <a:prstGeom prst="rect">
            <a:avLst/>
          </a:prstGeom>
          <a:noFill/>
        </p:spPr>
      </p:pic>
      <p:pic>
        <p:nvPicPr>
          <p:cNvPr id="20489" name="Picture 9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95250"/>
            <a:ext cx="1752600" cy="1712913"/>
          </a:xfrm>
          <a:prstGeom prst="rect">
            <a:avLst/>
          </a:prstGeom>
          <a:noFill/>
        </p:spPr>
      </p:pic>
      <p:pic>
        <p:nvPicPr>
          <p:cNvPr id="20490" name="Picture 10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581400"/>
            <a:ext cx="1447800" cy="1219200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52800" y="5410200"/>
            <a:ext cx="2971800" cy="1257300"/>
            <a:chOff x="1992" y="960"/>
            <a:chExt cx="1200" cy="600"/>
          </a:xfrm>
        </p:grpSpPr>
        <p:pic>
          <p:nvPicPr>
            <p:cNvPr id="20492" name="Picture 12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493" name="Picture 13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494" name="Picture 14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5400000">
            <a:off x="7258050" y="2514600"/>
            <a:ext cx="2971800" cy="1257300"/>
            <a:chOff x="1992" y="960"/>
            <a:chExt cx="1200" cy="600"/>
          </a:xfrm>
        </p:grpSpPr>
        <p:pic>
          <p:nvPicPr>
            <p:cNvPr id="20496" name="Picture 16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497" name="Picture 17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498" name="Picture 18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76200" y="5448300"/>
            <a:ext cx="2971800" cy="1257300"/>
            <a:chOff x="1992" y="960"/>
            <a:chExt cx="1200" cy="600"/>
          </a:xfrm>
        </p:grpSpPr>
        <p:pic>
          <p:nvPicPr>
            <p:cNvPr id="20500" name="Picture 20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501" name="Picture 21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502" name="Picture 22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477000" y="5753100"/>
            <a:ext cx="2971800" cy="1257300"/>
            <a:chOff x="1992" y="960"/>
            <a:chExt cx="1200" cy="600"/>
          </a:xfrm>
        </p:grpSpPr>
        <p:pic>
          <p:nvPicPr>
            <p:cNvPr id="20504" name="Picture 24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505" name="Picture 25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506" name="Picture 26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</p:spPr>
        </p:pic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16200000">
            <a:off x="-1295400" y="3048000"/>
            <a:ext cx="2971800" cy="1295400"/>
            <a:chOff x="1992" y="960"/>
            <a:chExt cx="1200" cy="600"/>
          </a:xfrm>
        </p:grpSpPr>
        <p:pic>
          <p:nvPicPr>
            <p:cNvPr id="20508" name="Picture 28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509" name="Picture 29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510" name="Picture 30" descr="HOAVAN~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</p:spPr>
        </p:pic>
      </p:grpSp>
      <p:pic>
        <p:nvPicPr>
          <p:cNvPr id="20512" name="LamChuBoDoi-V.A-2624081 - Par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053" fill="hold"/>
                                        <p:tgtEl>
                                          <p:spTgt spid="20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12"/>
                </p:tgtEl>
              </p:cMediaNode>
            </p:audio>
          </p:childTnLst>
        </p:cTn>
      </p:par>
    </p:tnLst>
    <p:bldLst>
      <p:bldP spid="20483" grpId="0" animBg="1"/>
      <p:bldP spid="204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981200" y="990600"/>
            <a:ext cx="4114800" cy="4419600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1100" dirty="0" smtClean="0">
              <a:latin typeface="VNI-Auchon" pitchFamily="2" charset="0"/>
              <a:cs typeface="Arial" charset="0"/>
            </a:endParaRPr>
          </a:p>
          <a:p>
            <a:pPr algn="ctr"/>
            <a:endParaRPr lang="en-US" altLang="en-US" sz="3600" b="1" dirty="0">
              <a:solidFill>
                <a:srgbClr val="66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788101b5e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pic>
        <p:nvPicPr>
          <p:cNvPr id="4" name="Picture 4" descr="bac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3276600" cy="3276600"/>
          </a:xfrm>
          <a:prstGeom prst="rect">
            <a:avLst/>
          </a:prstGeom>
          <a:noFill/>
        </p:spPr>
      </p:pic>
      <p:sp>
        <p:nvSpPr>
          <p:cNvPr id="6" name="Heptagon 5"/>
          <p:cNvSpPr/>
          <p:nvPr/>
        </p:nvSpPr>
        <p:spPr>
          <a:xfrm>
            <a:off x="5257800" y="1219200"/>
            <a:ext cx="2514600" cy="3276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1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8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1676400"/>
          </a:xfrm>
          <a:prstGeom prst="rect">
            <a:avLst/>
          </a:prstGeom>
          <a:noFill/>
        </p:spPr>
      </p:pic>
      <p:pic>
        <p:nvPicPr>
          <p:cNvPr id="9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371600" y="5257800"/>
            <a:ext cx="1066800" cy="1295400"/>
          </a:xfrm>
          <a:prstGeom prst="rect">
            <a:avLst/>
          </a:prstGeom>
          <a:noFill/>
        </p:spPr>
      </p:pic>
      <p:pic>
        <p:nvPicPr>
          <p:cNvPr id="10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228600"/>
            <a:ext cx="10668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209800" cy="2686050"/>
          </a:xfrm>
          <a:prstGeom prst="rect">
            <a:avLst/>
          </a:prstGeom>
          <a:noFill/>
        </p:spPr>
      </p:pic>
      <p:sp>
        <p:nvSpPr>
          <p:cNvPr id="6" name="Heptagon 5"/>
          <p:cNvSpPr/>
          <p:nvPr/>
        </p:nvSpPr>
        <p:spPr>
          <a:xfrm>
            <a:off x="6477000" y="1447800"/>
            <a:ext cx="2133600" cy="32004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2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5" name="Picture 4" descr="ba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28800"/>
            <a:ext cx="2209800" cy="2686050"/>
          </a:xfrm>
          <a:prstGeom prst="rect">
            <a:avLst/>
          </a:prstGeom>
          <a:noFill/>
        </p:spPr>
      </p:pic>
      <p:pic>
        <p:nvPicPr>
          <p:cNvPr id="8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5867399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533400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33400"/>
            <a:ext cx="533400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ptagon 5"/>
          <p:cNvSpPr/>
          <p:nvPr/>
        </p:nvSpPr>
        <p:spPr>
          <a:xfrm>
            <a:off x="7010400" y="1905000"/>
            <a:ext cx="1828800" cy="2514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3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5" name="Picture 4" descr="bac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09800"/>
            <a:ext cx="1905000" cy="2057400"/>
          </a:xfrm>
          <a:prstGeom prst="rect">
            <a:avLst/>
          </a:prstGeom>
          <a:noFill/>
        </p:spPr>
      </p:pic>
      <p:pic>
        <p:nvPicPr>
          <p:cNvPr id="7" name="Picture 6" descr="bac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133600"/>
            <a:ext cx="1828800" cy="2057400"/>
          </a:xfrm>
          <a:prstGeom prst="rect">
            <a:avLst/>
          </a:prstGeom>
          <a:noFill/>
        </p:spPr>
      </p:pic>
      <p:pic>
        <p:nvPicPr>
          <p:cNvPr id="8" name="Picture 7" descr="bach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209800"/>
            <a:ext cx="1676400" cy="2057400"/>
          </a:xfrm>
          <a:prstGeom prst="rect">
            <a:avLst/>
          </a:prstGeom>
          <a:noFill/>
        </p:spPr>
      </p:pic>
      <p:pic>
        <p:nvPicPr>
          <p:cNvPr id="10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18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172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ptagon 5"/>
          <p:cNvSpPr/>
          <p:nvPr/>
        </p:nvSpPr>
        <p:spPr>
          <a:xfrm>
            <a:off x="6324600" y="1447800"/>
            <a:ext cx="2514600" cy="3276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4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86200"/>
            <a:ext cx="2133600" cy="2209800"/>
          </a:xfrm>
          <a:prstGeom prst="rect">
            <a:avLst/>
          </a:prstGeom>
          <a:noFill/>
        </p:spPr>
      </p:pic>
      <p:pic>
        <p:nvPicPr>
          <p:cNvPr id="12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2133600" cy="2209800"/>
          </a:xfrm>
          <a:prstGeom prst="rect">
            <a:avLst/>
          </a:prstGeom>
          <a:noFill/>
        </p:spPr>
      </p:pic>
      <p:pic>
        <p:nvPicPr>
          <p:cNvPr id="13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447800"/>
            <a:ext cx="2133600" cy="2209800"/>
          </a:xfrm>
          <a:prstGeom prst="rect">
            <a:avLst/>
          </a:prstGeom>
          <a:noFill/>
        </p:spPr>
      </p:pic>
      <p:pic>
        <p:nvPicPr>
          <p:cNvPr id="14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962400"/>
            <a:ext cx="2133600" cy="2209800"/>
          </a:xfrm>
          <a:prstGeom prst="rect">
            <a:avLst/>
          </a:prstGeom>
          <a:noFill/>
        </p:spPr>
      </p:pic>
      <p:pic>
        <p:nvPicPr>
          <p:cNvPr id="15" name="Picture 11" descr="GARLANBEL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GARLANBEL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676400" y="60198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ptagon 5"/>
          <p:cNvSpPr/>
          <p:nvPr/>
        </p:nvSpPr>
        <p:spPr>
          <a:xfrm>
            <a:off x="6324600" y="2057400"/>
            <a:ext cx="2133600" cy="2514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5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7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1752600" cy="1828800"/>
          </a:xfrm>
          <a:prstGeom prst="rect">
            <a:avLst/>
          </a:prstGeom>
          <a:noFill/>
        </p:spPr>
      </p:pic>
      <p:pic>
        <p:nvPicPr>
          <p:cNvPr id="8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90600"/>
            <a:ext cx="1752600" cy="1828800"/>
          </a:xfrm>
          <a:prstGeom prst="rect">
            <a:avLst/>
          </a:prstGeom>
          <a:noFill/>
        </p:spPr>
      </p:pic>
      <p:pic>
        <p:nvPicPr>
          <p:cNvPr id="9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1752600" cy="1828800"/>
          </a:xfrm>
          <a:prstGeom prst="rect">
            <a:avLst/>
          </a:prstGeom>
          <a:noFill/>
        </p:spPr>
      </p:pic>
      <p:pic>
        <p:nvPicPr>
          <p:cNvPr id="10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52800"/>
            <a:ext cx="1752600" cy="1828800"/>
          </a:xfrm>
          <a:prstGeom prst="rect">
            <a:avLst/>
          </a:prstGeom>
          <a:noFill/>
        </p:spPr>
      </p:pic>
      <p:pic>
        <p:nvPicPr>
          <p:cNvPr id="11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429000"/>
            <a:ext cx="1752600" cy="1828800"/>
          </a:xfrm>
          <a:prstGeom prst="rect">
            <a:avLst/>
          </a:prstGeom>
          <a:noFill/>
        </p:spPr>
      </p:pic>
      <p:pic>
        <p:nvPicPr>
          <p:cNvPr id="13" name="Picture 11" descr="GARLANBEL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295400" y="6019799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j03957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981200" y="990600"/>
            <a:ext cx="4114800" cy="4800600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6600CC"/>
                </a:solidFill>
              </a:rPr>
              <a:t>Dạy </a:t>
            </a:r>
            <a:r>
              <a:rPr lang="en-US" sz="3600" b="1" dirty="0" err="1" smtClean="0">
                <a:solidFill>
                  <a:srgbClr val="6600CC"/>
                </a:solidFill>
              </a:rPr>
              <a:t>trẻ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endParaRPr lang="en-US" sz="3600" b="1" dirty="0" smtClean="0">
              <a:solidFill>
                <a:srgbClr val="66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trên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đối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tượng</a:t>
            </a:r>
            <a:endParaRPr lang="en-US" sz="3600" b="1" dirty="0" smtClean="0">
              <a:solidFill>
                <a:srgbClr val="66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trong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phạm</a:t>
            </a:r>
            <a:r>
              <a:rPr lang="en-US" sz="3600" b="1" dirty="0" smtClean="0">
                <a:solidFill>
                  <a:srgbClr val="6600CC"/>
                </a:solidFill>
              </a:rPr>
              <a:t> vi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6600CC"/>
                </a:solidFill>
              </a:rPr>
              <a:t>10 </a:t>
            </a:r>
            <a:r>
              <a:rPr lang="en-US" sz="3600" b="1" dirty="0" err="1" smtClean="0">
                <a:solidFill>
                  <a:srgbClr val="6600CC"/>
                </a:solidFill>
              </a:rPr>
              <a:t>và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endParaRPr lang="en-US" sz="3600" b="1" dirty="0" smtClean="0">
              <a:solidFill>
                <a:srgbClr val="66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theo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khả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năng</a:t>
            </a:r>
            <a:endParaRPr lang="en-US" sz="3600" b="1" dirty="0" smtClean="0">
              <a:solidFill>
                <a:srgbClr val="6600CC"/>
              </a:solidFill>
            </a:endParaRPr>
          </a:p>
          <a:p>
            <a:pPr algn="ctr"/>
            <a:endParaRPr lang="en-US" altLang="en-US" sz="3600" b="1" dirty="0">
              <a:solidFill>
                <a:srgbClr val="660066"/>
              </a:solidFill>
              <a:cs typeface="Arial" charset="0"/>
            </a:endParaRPr>
          </a:p>
        </p:txBody>
      </p:sp>
      <p:pic>
        <p:nvPicPr>
          <p:cNvPr id="6" name="Picture 26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458200" cy="6172200"/>
          </a:xfrm>
          <a:prstGeom prst="rect">
            <a:avLst/>
          </a:prstGeom>
          <a:noFill/>
          <a:ln w="9525" cap="rnd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20625">
            <a:off x="-73856" y="9548"/>
            <a:ext cx="820738" cy="19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8500" y="208117"/>
            <a:ext cx="820737" cy="1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371600"/>
            <a:ext cx="1600200" cy="1905000"/>
          </a:xfrm>
          <a:prstGeom prst="rect">
            <a:avLst/>
          </a:prstGeom>
          <a:noFill/>
        </p:spPr>
      </p:pic>
      <p:pic>
        <p:nvPicPr>
          <p:cNvPr id="22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371600"/>
            <a:ext cx="1600200" cy="1905000"/>
          </a:xfrm>
          <a:prstGeom prst="rect">
            <a:avLst/>
          </a:prstGeom>
          <a:noFill/>
        </p:spPr>
      </p:pic>
      <p:pic>
        <p:nvPicPr>
          <p:cNvPr id="23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1600200" cy="1905000"/>
          </a:xfrm>
          <a:prstGeom prst="rect">
            <a:avLst/>
          </a:prstGeom>
          <a:noFill/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429000"/>
            <a:ext cx="1600200" cy="19050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429000"/>
            <a:ext cx="1600200" cy="1905000"/>
          </a:xfrm>
          <a:prstGeom prst="rect">
            <a:avLst/>
          </a:prstGeom>
          <a:noFill/>
        </p:spPr>
      </p:pic>
      <p:pic>
        <p:nvPicPr>
          <p:cNvPr id="28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429000"/>
            <a:ext cx="1600200" cy="1905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7010400" y="2057400"/>
            <a:ext cx="1600200" cy="27432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6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31" name="Picture 6" descr="j03957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762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1960"/>
            <a:ext cx="820737" cy="1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3263" y="5211960"/>
            <a:ext cx="820737" cy="1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j03957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133</Words>
  <Application>Microsoft Office PowerPoint</Application>
  <PresentationFormat>On-screen Show (4:3)</PresentationFormat>
  <Paragraphs>33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 </vt:lpstr>
      <vt:lpstr>Slide 3</vt:lpstr>
      <vt:lpstr>Slide 4</vt:lpstr>
      <vt:lpstr>Slide 5</vt:lpstr>
      <vt:lpstr>Slide 6</vt:lpstr>
      <vt:lpstr>Slide 7</vt:lpstr>
      <vt:lpstr> 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24</cp:revision>
  <dcterms:created xsi:type="dcterms:W3CDTF">2016-03-30T01:58:31Z</dcterms:created>
  <dcterms:modified xsi:type="dcterms:W3CDTF">2018-01-27T06:53:21Z</dcterms:modified>
</cp:coreProperties>
</file>